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37" r:id="rId3"/>
    <p:sldId id="320" r:id="rId4"/>
    <p:sldId id="335" r:id="rId5"/>
    <p:sldId id="334" r:id="rId6"/>
    <p:sldId id="336" r:id="rId7"/>
    <p:sldId id="323" r:id="rId8"/>
    <p:sldId id="322" r:id="rId9"/>
    <p:sldId id="324" r:id="rId10"/>
    <p:sldId id="326" r:id="rId11"/>
    <p:sldId id="318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FF0000"/>
    <a:srgbClr val="FFFF66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8" y="6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B920E-CE7F-472C-AC30-6C8AA569E624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B0683-F12E-45DC-9FA2-5E73EECEB2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3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ap="rnd" cmpd="sng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5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7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7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1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4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8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4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23528" y="188640"/>
            <a:ext cx="8568952" cy="6552728"/>
          </a:xfrm>
          <a:prstGeom prst="rect">
            <a:avLst/>
          </a:prstGeom>
          <a:solidFill>
            <a:schemeClr val="tx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08BAB902-15E9-4F86-AF14-2320F0C9AB4F}" type="datetimeFigureOut">
              <a:rPr lang="en-GB" smtClean="0"/>
              <a:pPr/>
              <a:t>25/11/2020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bg1"/>
                </a:solidFill>
                <a:latin typeface="Candara" panose="020E0502030303020204" pitchFamily="34" charset="0"/>
              </a:defRPr>
            </a:lvl1pPr>
          </a:lstStyle>
          <a:p>
            <a:fld id="{0FD37A17-43AC-4702-9102-63CAD151EBC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92080" y="1448780"/>
            <a:ext cx="3394720" cy="5112568"/>
          </a:xfrm>
        </p:spPr>
        <p:txBody>
          <a:bodyPr>
            <a:normAutofit/>
          </a:bodyPr>
          <a:lstStyle/>
          <a:p>
            <a:endParaRPr lang="nl-NL" dirty="0">
              <a:latin typeface="Candara" panose="020E0502030303020204" pitchFamily="34" charset="0"/>
            </a:endParaRPr>
          </a:p>
          <a:p>
            <a:endParaRPr lang="nl-NL" dirty="0">
              <a:latin typeface="Candara" panose="020E0502030303020204" pitchFamily="34" charset="0"/>
            </a:endParaRPr>
          </a:p>
          <a:p>
            <a:r>
              <a:rPr lang="en-GB" dirty="0"/>
              <a:t>Oral exams</a:t>
            </a:r>
            <a:endParaRPr lang="en-GB" dirty="0">
              <a:latin typeface="Candara" panose="020E0502030303020204" pitchFamily="34" charset="0"/>
            </a:endParaRPr>
          </a:p>
          <a:p>
            <a:endParaRPr lang="nl-NL" dirty="0"/>
          </a:p>
          <a:p>
            <a:r>
              <a:rPr lang="nl-NL" dirty="0" err="1">
                <a:latin typeface="Candara" panose="020E0502030303020204" pitchFamily="34" charset="0"/>
              </a:rPr>
              <a:t>Grammar</a:t>
            </a:r>
            <a:r>
              <a:rPr lang="nl-NL" dirty="0">
                <a:latin typeface="Candara" panose="020E0502030303020204" pitchFamily="34" charset="0"/>
              </a:rPr>
              <a:t>: Word order </a:t>
            </a:r>
            <a:r>
              <a:rPr lang="nl-NL" i="1" dirty="0">
                <a:latin typeface="Candara" panose="020E0502030303020204" pitchFamily="34" charset="0"/>
              </a:rPr>
              <a:t>Woordvolgorde</a:t>
            </a:r>
          </a:p>
          <a:p>
            <a:pPr marL="0" indent="0">
              <a:buNone/>
            </a:pPr>
            <a:endParaRPr lang="en-GB" dirty="0">
              <a:latin typeface="Candara" panose="020E0502030303020204" pitchFamily="34" charset="0"/>
            </a:endParaRPr>
          </a:p>
          <a:p>
            <a:r>
              <a:rPr lang="en-GB" dirty="0">
                <a:latin typeface="Candara" panose="020E0502030303020204" pitchFamily="34" charset="0"/>
              </a:rPr>
              <a:t>Work on your own</a:t>
            </a:r>
            <a:endParaRPr lang="en-GB" dirty="0"/>
          </a:p>
          <a:p>
            <a:endParaRPr lang="en-GB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1028" name="Picture 4" descr="THANKSGIVING CELEBRATING THE DAY AMERICANS FED UNDOCUMENTED IMMIGRANTS FROM  EUROPE OCCUPY DEMOCRATS LOL Happy Thanksgiving! | Meme on ME.ME">
            <a:extLst>
              <a:ext uri="{FF2B5EF4-FFF2-40B4-BE49-F238E27FC236}">
                <a16:creationId xmlns:a16="http://schemas.microsoft.com/office/drawing/2014/main" id="{0CA1F49A-8CF4-45A1-940F-9AE92CA883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3"/>
          <a:stretch/>
        </p:blipFill>
        <p:spPr bwMode="auto">
          <a:xfrm>
            <a:off x="457200" y="1556792"/>
            <a:ext cx="4762500" cy="456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05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Grammatica</a:t>
            </a:r>
            <a:r>
              <a:rPr lang="en-GB" dirty="0"/>
              <a:t>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D</a:t>
            </a:r>
          </a:p>
          <a:p>
            <a:r>
              <a:rPr lang="en-GB" dirty="0"/>
              <a:t>Choose three of the subjects and write to me in great detail. </a:t>
            </a:r>
          </a:p>
          <a:p>
            <a:r>
              <a:rPr lang="en-GB" dirty="0"/>
              <a:t>Write about 300 words. </a:t>
            </a:r>
          </a:p>
          <a:p>
            <a:r>
              <a:rPr lang="en-GB" dirty="0" err="1"/>
              <a:t>Emailaddress</a:t>
            </a:r>
            <a:r>
              <a:rPr lang="en-GB" dirty="0"/>
              <a:t>: e.kuindersma@helicon.nl</a:t>
            </a:r>
            <a:endParaRPr lang="nl-NL" dirty="0"/>
          </a:p>
          <a:p>
            <a:pPr lvl="0"/>
            <a:r>
              <a:rPr lang="en-GB" dirty="0"/>
              <a:t>You have two lessons to complete the assignment</a:t>
            </a:r>
          </a:p>
          <a:p>
            <a:pPr lvl="0"/>
            <a:r>
              <a:rPr lang="en-GB" dirty="0"/>
              <a:t>Ask for help if you need it!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645024"/>
            <a:ext cx="2852737" cy="299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918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Work on your own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1412875"/>
            <a:ext cx="5111750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366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B17F55-3001-4A04-88CC-BBFF3304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Oral </a:t>
            </a:r>
            <a:r>
              <a:rPr lang="nl-NL" dirty="0" err="1"/>
              <a:t>exams</a:t>
            </a:r>
            <a:endParaRPr lang="nl-NL" dirty="0"/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D41B8905-C2DE-44ED-809D-337C653741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047033"/>
              </p:ext>
            </p:extLst>
          </p:nvPr>
        </p:nvGraphicFramePr>
        <p:xfrm>
          <a:off x="457200" y="1412875"/>
          <a:ext cx="8229600" cy="459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41135551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59798986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8825303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14812182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32568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DV21 A –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DV 21 A –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DV 21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HO 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450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Demi, Indy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226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Steffie</a:t>
                      </a:r>
                      <a:r>
                        <a:rPr lang="nl-NL" dirty="0"/>
                        <a:t>, Gijs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Dennis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93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i="1" dirty="0"/>
                        <a:t>Test: </a:t>
                      </a:r>
                      <a:r>
                        <a:rPr lang="nl-NL" i="1" dirty="0" err="1"/>
                        <a:t>Vocab</a:t>
                      </a:r>
                      <a:r>
                        <a:rPr lang="nl-NL" i="1" dirty="0"/>
                        <a:t> + </a:t>
                      </a:r>
                      <a:r>
                        <a:rPr lang="nl-NL" i="1" dirty="0" err="1"/>
                        <a:t>Grammar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i="1" dirty="0"/>
                        <a:t>Test: </a:t>
                      </a:r>
                      <a:r>
                        <a:rPr lang="nl-NL" i="1" dirty="0" err="1"/>
                        <a:t>Vocab</a:t>
                      </a:r>
                      <a:r>
                        <a:rPr lang="nl-NL" i="1" dirty="0"/>
                        <a:t> + </a:t>
                      </a:r>
                      <a:r>
                        <a:rPr lang="nl-NL" i="1" dirty="0" err="1"/>
                        <a:t>Grammar</a:t>
                      </a:r>
                      <a:endParaRPr lang="nl-NL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Chelsey</a:t>
                      </a:r>
                    </a:p>
                    <a:p>
                      <a:r>
                        <a:rPr lang="nl-NL" dirty="0"/>
                        <a:t>Angela</a:t>
                      </a:r>
                    </a:p>
                    <a:p>
                      <a:r>
                        <a:rPr lang="nl-NL" dirty="0"/>
                        <a:t>Floortje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933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80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Jaimy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Roksana</a:t>
                      </a:r>
                      <a:endParaRPr lang="nl-NL" dirty="0"/>
                    </a:p>
                    <a:p>
                      <a:r>
                        <a:rPr lang="nl-NL" dirty="0"/>
                        <a:t>Romy</a:t>
                      </a:r>
                    </a:p>
                    <a:p>
                      <a:r>
                        <a:rPr lang="nl-NL" dirty="0"/>
                        <a:t>Noa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7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Pim</a:t>
                      </a:r>
                      <a:r>
                        <a:rPr lang="nl-NL"/>
                        <a:t>, Alicia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62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Oliwia</a:t>
                      </a:r>
                      <a:endParaRPr lang="nl-NL" dirty="0"/>
                    </a:p>
                    <a:p>
                      <a:r>
                        <a:rPr lang="nl-NL" dirty="0"/>
                        <a:t>Anouk</a:t>
                      </a:r>
                    </a:p>
                    <a:p>
                      <a:r>
                        <a:rPr lang="nl-NL" dirty="0"/>
                        <a:t>Rosa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358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61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err="1"/>
              <a:t>Woordvolgorde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In het Engels </a:t>
            </a:r>
            <a:r>
              <a:rPr lang="en-GB" dirty="0" err="1"/>
              <a:t>heb</a:t>
            </a:r>
            <a:r>
              <a:rPr lang="en-GB" dirty="0"/>
              <a:t> je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duidelijke</a:t>
            </a:r>
            <a:r>
              <a:rPr lang="en-GB" dirty="0"/>
              <a:t> </a:t>
            </a:r>
            <a:r>
              <a:rPr lang="en-GB" dirty="0" err="1"/>
              <a:t>volgorde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woorden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Eigenlijk</a:t>
            </a:r>
            <a:r>
              <a:rPr lang="en-GB" dirty="0"/>
              <a:t> </a:t>
            </a:r>
            <a:r>
              <a:rPr lang="en-GB" dirty="0" err="1"/>
              <a:t>makkelijker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in het </a:t>
            </a:r>
            <a:r>
              <a:rPr lang="en-GB" dirty="0" err="1"/>
              <a:t>Nederlands</a:t>
            </a:r>
            <a:r>
              <a:rPr lang="en-GB" dirty="0"/>
              <a:t>.) (Hooray!)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instance: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i="1" dirty="0"/>
              <a:t> </a:t>
            </a:r>
            <a:r>
              <a:rPr lang="en-GB" dirty="0"/>
              <a:t>I need a phone in my hand now!</a:t>
            </a:r>
            <a:endParaRPr lang="en-GB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462" y="3191594"/>
            <a:ext cx="3405758" cy="340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255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err="1"/>
              <a:t>Woordvolgorde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In het Engels </a:t>
            </a:r>
            <a:r>
              <a:rPr lang="en-GB" dirty="0" err="1"/>
              <a:t>heb</a:t>
            </a:r>
            <a:r>
              <a:rPr lang="en-GB" dirty="0"/>
              <a:t> je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duidelijke</a:t>
            </a:r>
            <a:r>
              <a:rPr lang="en-GB" dirty="0"/>
              <a:t> </a:t>
            </a:r>
            <a:r>
              <a:rPr lang="en-GB" dirty="0" err="1"/>
              <a:t>volgorde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woorden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Eigenlijk</a:t>
            </a:r>
            <a:r>
              <a:rPr lang="en-GB" dirty="0"/>
              <a:t> </a:t>
            </a:r>
            <a:r>
              <a:rPr lang="en-GB" dirty="0" err="1"/>
              <a:t>makkelijker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in het </a:t>
            </a:r>
            <a:r>
              <a:rPr lang="en-GB" dirty="0" err="1"/>
              <a:t>Nederlands</a:t>
            </a:r>
            <a:r>
              <a:rPr lang="en-GB" dirty="0"/>
              <a:t>.) (Hooray!)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For instance: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girl is eating the cake in the garden </a:t>
            </a:r>
          </a:p>
          <a:p>
            <a:pPr marL="0" indent="0">
              <a:buNone/>
            </a:pPr>
            <a:r>
              <a:rPr lang="en-GB" dirty="0"/>
              <a:t>as we speak.</a:t>
            </a:r>
            <a:endParaRPr lang="en-GB" i="1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036" y="3933056"/>
            <a:ext cx="3815916" cy="254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06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 err="1"/>
              <a:t>Woordvolgorde</a:t>
            </a:r>
            <a:endParaRPr lang="en-GB" b="1" dirty="0"/>
          </a:p>
          <a:p>
            <a:pPr marL="0" indent="0">
              <a:buNone/>
            </a:pPr>
            <a:r>
              <a:rPr lang="en-GB" dirty="0"/>
              <a:t>In het Engels </a:t>
            </a:r>
            <a:r>
              <a:rPr lang="en-GB" dirty="0" err="1"/>
              <a:t>heb</a:t>
            </a:r>
            <a:r>
              <a:rPr lang="en-GB" dirty="0"/>
              <a:t> je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duidelijke</a:t>
            </a:r>
            <a:r>
              <a:rPr lang="en-GB" dirty="0"/>
              <a:t> </a:t>
            </a:r>
            <a:r>
              <a:rPr lang="en-GB" dirty="0" err="1"/>
              <a:t>volgorde</a:t>
            </a:r>
            <a:r>
              <a:rPr lang="en-GB" dirty="0"/>
              <a:t>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woorden</a:t>
            </a:r>
            <a:r>
              <a:rPr lang="en-GB" dirty="0"/>
              <a:t>.</a:t>
            </a:r>
          </a:p>
          <a:p>
            <a:pPr marL="0" indent="0">
              <a:buNone/>
            </a:pPr>
            <a:r>
              <a:rPr lang="en-GB" dirty="0"/>
              <a:t>(</a:t>
            </a:r>
            <a:r>
              <a:rPr lang="en-GB" dirty="0" err="1"/>
              <a:t>Eigenlijk</a:t>
            </a:r>
            <a:r>
              <a:rPr lang="en-GB" dirty="0"/>
              <a:t> </a:t>
            </a:r>
            <a:r>
              <a:rPr lang="en-GB" dirty="0" err="1"/>
              <a:t>makkelijker</a:t>
            </a:r>
            <a:r>
              <a:rPr lang="en-GB" dirty="0"/>
              <a:t> </a:t>
            </a:r>
            <a:r>
              <a:rPr lang="en-GB" dirty="0" err="1"/>
              <a:t>dan</a:t>
            </a:r>
            <a:r>
              <a:rPr lang="en-GB" dirty="0"/>
              <a:t> in het </a:t>
            </a:r>
            <a:r>
              <a:rPr lang="en-GB" dirty="0" err="1"/>
              <a:t>Nederlands</a:t>
            </a:r>
            <a:r>
              <a:rPr lang="en-GB" dirty="0"/>
              <a:t>.) (Hooray!)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5713851"/>
              </p:ext>
            </p:extLst>
          </p:nvPr>
        </p:nvGraphicFramePr>
        <p:xfrm>
          <a:off x="539552" y="3429000"/>
          <a:ext cx="819884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768">
                  <a:extLst>
                    <a:ext uri="{9D8B030D-6E8A-4147-A177-3AD203B41FA5}">
                      <a16:colId xmlns:a16="http://schemas.microsoft.com/office/drawing/2014/main" val="4263616656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3683582263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2314678084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3846912533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305675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Onderwerp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err="1"/>
                        <a:t>Werkwoordelijk</a:t>
                      </a:r>
                      <a:r>
                        <a:rPr lang="en-GB" sz="1700" dirty="0"/>
                        <a:t> </a:t>
                      </a:r>
                      <a:r>
                        <a:rPr lang="en-GB" sz="1700" dirty="0" err="1"/>
                        <a:t>gezegde</a:t>
                      </a:r>
                      <a:endParaRPr lang="en-GB" sz="1700" dirty="0"/>
                    </a:p>
                    <a:p>
                      <a:r>
                        <a:rPr lang="en-GB" sz="1700" i="1" dirty="0"/>
                        <a:t>(</a:t>
                      </a:r>
                      <a:r>
                        <a:rPr lang="en-GB" sz="1700" i="1" dirty="0" err="1"/>
                        <a:t>Ook</a:t>
                      </a:r>
                      <a:r>
                        <a:rPr lang="en-GB" sz="1700" i="1" dirty="0"/>
                        <a:t> PV</a:t>
                      </a:r>
                      <a:r>
                        <a:rPr lang="en-GB" sz="1700" i="1" baseline="0" dirty="0"/>
                        <a:t> </a:t>
                      </a:r>
                      <a:r>
                        <a:rPr lang="en-GB" sz="1700" i="1" baseline="0" dirty="0" err="1"/>
                        <a:t>dus</a:t>
                      </a:r>
                      <a:r>
                        <a:rPr lang="en-GB" sz="1700" i="1" baseline="0" dirty="0"/>
                        <a:t>)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Lijdend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en</a:t>
                      </a:r>
                      <a:r>
                        <a:rPr lang="en-GB" baseline="0" dirty="0"/>
                        <a:t>/of </a:t>
                      </a:r>
                      <a:r>
                        <a:rPr lang="en-GB" baseline="0" dirty="0" err="1"/>
                        <a:t>meewerkend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voorwerp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Bijwoordelijke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bepaling</a:t>
                      </a:r>
                      <a:r>
                        <a:rPr lang="en-GB" dirty="0"/>
                        <a:t>:</a:t>
                      </a:r>
                    </a:p>
                    <a:p>
                      <a:r>
                        <a:rPr lang="en-GB" dirty="0" err="1"/>
                        <a:t>Waar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Bijwoordelijke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bepaling</a:t>
                      </a:r>
                      <a:r>
                        <a:rPr lang="en-GB" dirty="0"/>
                        <a:t>:</a:t>
                      </a:r>
                    </a:p>
                    <a:p>
                      <a:r>
                        <a:rPr lang="en-GB" dirty="0" err="1"/>
                        <a:t>Wanneer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51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/>
                        <a:t>Wie</a:t>
                      </a:r>
                      <a:r>
                        <a:rPr lang="en-GB" sz="1800" dirty="0"/>
                        <a:t> of </a:t>
                      </a:r>
                      <a:r>
                        <a:rPr lang="en-GB" sz="1800" dirty="0" err="1"/>
                        <a:t>wat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0" dirty="0" err="1"/>
                        <a:t>Alle</a:t>
                      </a:r>
                      <a:r>
                        <a:rPr lang="en-GB" sz="1800" i="0" baseline="0" dirty="0"/>
                        <a:t> </a:t>
                      </a:r>
                      <a:r>
                        <a:rPr lang="en-GB" sz="1800" i="0" baseline="0" dirty="0" err="1"/>
                        <a:t>ww</a:t>
                      </a:r>
                      <a:r>
                        <a:rPr lang="en-GB" sz="1800" i="0" baseline="0" dirty="0"/>
                        <a:t> in de </a:t>
                      </a:r>
                      <a:r>
                        <a:rPr lang="en-GB" sz="1800" i="0" baseline="0" dirty="0" err="1"/>
                        <a:t>zin</a:t>
                      </a:r>
                      <a:r>
                        <a:rPr lang="en-GB" sz="1800" i="0" baseline="0" dirty="0"/>
                        <a:t>.</a:t>
                      </a:r>
                      <a:endParaRPr lang="en-GB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Wie</a:t>
                      </a:r>
                      <a:r>
                        <a:rPr lang="en-GB" sz="1800" dirty="0"/>
                        <a:t> of </a:t>
                      </a:r>
                      <a:r>
                        <a:rPr lang="en-GB" sz="1800" dirty="0" err="1"/>
                        <a:t>wat</a:t>
                      </a:r>
                      <a:r>
                        <a:rPr lang="en-GB" sz="1800" dirty="0"/>
                        <a:t> + WWG + 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Plaats</a:t>
                      </a:r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Tijd</a:t>
                      </a:r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19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Wie</a:t>
                      </a:r>
                      <a:r>
                        <a:rPr lang="en-GB" b="1" dirty="0"/>
                        <a:t>/ </a:t>
                      </a:r>
                      <a:r>
                        <a:rPr lang="en-GB" b="1" dirty="0" err="1"/>
                        <a:t>wat</a:t>
                      </a:r>
                      <a:r>
                        <a:rPr lang="en-GB" b="1" dirty="0"/>
                        <a:t> 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doet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wat</a:t>
                      </a:r>
                      <a:r>
                        <a:rPr lang="en-GB" dirty="0"/>
                        <a:t> in de </a:t>
                      </a:r>
                      <a:r>
                        <a:rPr lang="en-GB" dirty="0" err="1"/>
                        <a:t>zin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 err="1"/>
                        <a:t>gebeurd</a:t>
                      </a:r>
                      <a:r>
                        <a:rPr lang="en-GB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Wat</a:t>
                      </a:r>
                      <a:r>
                        <a:rPr lang="en-GB" b="1" dirty="0"/>
                        <a:t> </a:t>
                      </a:r>
                      <a:r>
                        <a:rPr lang="en-GB" dirty="0" err="1"/>
                        <a:t>doet</a:t>
                      </a:r>
                      <a:r>
                        <a:rPr lang="en-GB" dirty="0"/>
                        <a:t> het </a:t>
                      </a:r>
                      <a:r>
                        <a:rPr lang="en-GB" dirty="0" err="1"/>
                        <a:t>onderwerp</a:t>
                      </a:r>
                      <a:r>
                        <a:rPr lang="en-GB" dirty="0"/>
                        <a:t>?</a:t>
                      </a:r>
                    </a:p>
                    <a:p>
                      <a:endParaRPr lang="en-GB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Wie</a:t>
                      </a:r>
                      <a:r>
                        <a:rPr lang="en-GB" b="1" dirty="0"/>
                        <a:t>/ </a:t>
                      </a:r>
                      <a:r>
                        <a:rPr lang="en-GB" b="1" dirty="0" err="1"/>
                        <a:t>wat</a:t>
                      </a:r>
                      <a:r>
                        <a:rPr lang="en-GB" b="1" dirty="0"/>
                        <a:t> </a:t>
                      </a:r>
                      <a:r>
                        <a:rPr lang="en-GB" dirty="0"/>
                        <a:t>+ WWG + OND?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Waar</a:t>
                      </a:r>
                      <a:r>
                        <a:rPr lang="en-GB" b="1" dirty="0"/>
                        <a:t> </a:t>
                      </a:r>
                      <a:r>
                        <a:rPr lang="en-GB" dirty="0" err="1"/>
                        <a:t>gebeurt</a:t>
                      </a:r>
                      <a:r>
                        <a:rPr lang="en-GB" dirty="0"/>
                        <a:t> het?</a:t>
                      </a:r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Wanneer</a:t>
                      </a:r>
                      <a:r>
                        <a:rPr lang="en-GB" b="1" dirty="0"/>
                        <a:t> </a:t>
                      </a:r>
                      <a:r>
                        <a:rPr lang="en-GB" dirty="0" err="1"/>
                        <a:t>gebeurt</a:t>
                      </a:r>
                      <a:r>
                        <a:rPr lang="en-GB" dirty="0"/>
                        <a:t> het?</a:t>
                      </a:r>
                    </a:p>
                    <a:p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269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605121"/>
              </p:ext>
            </p:extLst>
          </p:nvPr>
        </p:nvGraphicFramePr>
        <p:xfrm>
          <a:off x="467544" y="1484784"/>
          <a:ext cx="819884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768">
                  <a:extLst>
                    <a:ext uri="{9D8B030D-6E8A-4147-A177-3AD203B41FA5}">
                      <a16:colId xmlns:a16="http://schemas.microsoft.com/office/drawing/2014/main" val="4263616656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3683582263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2314678084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3846912533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305675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Onderwerp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err="1"/>
                        <a:t>Werkwoordelijk</a:t>
                      </a:r>
                      <a:r>
                        <a:rPr lang="en-GB" sz="1700" dirty="0"/>
                        <a:t> </a:t>
                      </a:r>
                      <a:r>
                        <a:rPr lang="en-GB" sz="1700" dirty="0" err="1"/>
                        <a:t>gezegde</a:t>
                      </a:r>
                      <a:endParaRPr lang="en-GB" sz="1700" dirty="0"/>
                    </a:p>
                    <a:p>
                      <a:r>
                        <a:rPr lang="en-GB" sz="1700" i="1" dirty="0"/>
                        <a:t>(</a:t>
                      </a:r>
                      <a:r>
                        <a:rPr lang="en-GB" sz="1700" i="1" dirty="0" err="1"/>
                        <a:t>Ook</a:t>
                      </a:r>
                      <a:r>
                        <a:rPr lang="en-GB" sz="1700" i="1" dirty="0"/>
                        <a:t> PV</a:t>
                      </a:r>
                      <a:r>
                        <a:rPr lang="en-GB" sz="1700" i="1" baseline="0" dirty="0"/>
                        <a:t> </a:t>
                      </a:r>
                      <a:r>
                        <a:rPr lang="en-GB" sz="1700" i="1" baseline="0" dirty="0" err="1"/>
                        <a:t>dus</a:t>
                      </a:r>
                      <a:r>
                        <a:rPr lang="en-GB" sz="1700" i="1" baseline="0" dirty="0"/>
                        <a:t>)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Lijdend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en</a:t>
                      </a:r>
                      <a:r>
                        <a:rPr lang="en-GB" baseline="0" dirty="0"/>
                        <a:t>/of </a:t>
                      </a:r>
                      <a:r>
                        <a:rPr lang="en-GB" baseline="0" dirty="0" err="1"/>
                        <a:t>meewerkend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voorwerp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Bijwoordelijke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bepaling</a:t>
                      </a:r>
                      <a:r>
                        <a:rPr lang="en-GB" dirty="0"/>
                        <a:t>:</a:t>
                      </a:r>
                    </a:p>
                    <a:p>
                      <a:r>
                        <a:rPr lang="en-GB" dirty="0" err="1"/>
                        <a:t>Waar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Bijwoordelijke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bepaling</a:t>
                      </a:r>
                      <a:r>
                        <a:rPr lang="en-GB" dirty="0"/>
                        <a:t>:</a:t>
                      </a:r>
                    </a:p>
                    <a:p>
                      <a:r>
                        <a:rPr lang="en-GB" dirty="0" err="1"/>
                        <a:t>Wanneer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51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/>
                        <a:t>Wie</a:t>
                      </a:r>
                      <a:r>
                        <a:rPr lang="en-GB" sz="1800" dirty="0"/>
                        <a:t> of </a:t>
                      </a:r>
                      <a:r>
                        <a:rPr lang="en-GB" sz="1800" dirty="0" err="1"/>
                        <a:t>wat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0" dirty="0" err="1"/>
                        <a:t>Alle</a:t>
                      </a:r>
                      <a:r>
                        <a:rPr lang="en-GB" sz="1800" i="0" baseline="0" dirty="0"/>
                        <a:t> </a:t>
                      </a:r>
                      <a:r>
                        <a:rPr lang="en-GB" sz="1800" i="0" baseline="0" dirty="0" err="1"/>
                        <a:t>ww</a:t>
                      </a:r>
                      <a:r>
                        <a:rPr lang="en-GB" sz="1800" i="0" baseline="0" dirty="0"/>
                        <a:t> in de </a:t>
                      </a:r>
                      <a:r>
                        <a:rPr lang="en-GB" sz="1800" i="0" baseline="0" dirty="0" err="1"/>
                        <a:t>zin</a:t>
                      </a:r>
                      <a:r>
                        <a:rPr lang="en-GB" sz="1800" i="0" baseline="0" dirty="0"/>
                        <a:t>.</a:t>
                      </a:r>
                      <a:endParaRPr lang="en-GB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Wie</a:t>
                      </a:r>
                      <a:r>
                        <a:rPr lang="en-GB" sz="1800" dirty="0"/>
                        <a:t> of </a:t>
                      </a:r>
                      <a:r>
                        <a:rPr lang="en-GB" sz="1800" dirty="0" err="1"/>
                        <a:t>wat</a:t>
                      </a:r>
                      <a:r>
                        <a:rPr lang="en-GB" sz="1800" dirty="0"/>
                        <a:t> + WWG + 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Plaats</a:t>
                      </a:r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Tijd</a:t>
                      </a:r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19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Wie</a:t>
                      </a:r>
                      <a:r>
                        <a:rPr lang="en-GB" b="1" dirty="0"/>
                        <a:t>/ </a:t>
                      </a:r>
                      <a:r>
                        <a:rPr lang="en-GB" b="1" dirty="0" err="1"/>
                        <a:t>wat</a:t>
                      </a:r>
                      <a:r>
                        <a:rPr lang="en-GB" b="1" dirty="0"/>
                        <a:t> 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doet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wat</a:t>
                      </a:r>
                      <a:r>
                        <a:rPr lang="en-GB" dirty="0"/>
                        <a:t> in de </a:t>
                      </a:r>
                      <a:r>
                        <a:rPr lang="en-GB" dirty="0" err="1"/>
                        <a:t>zin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 err="1"/>
                        <a:t>gebeurd</a:t>
                      </a:r>
                      <a:r>
                        <a:rPr lang="en-GB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Wat</a:t>
                      </a:r>
                      <a:r>
                        <a:rPr lang="en-GB" b="1" dirty="0"/>
                        <a:t> </a:t>
                      </a:r>
                      <a:r>
                        <a:rPr lang="en-GB" dirty="0" err="1"/>
                        <a:t>doet</a:t>
                      </a:r>
                      <a:r>
                        <a:rPr lang="en-GB" dirty="0"/>
                        <a:t> het </a:t>
                      </a:r>
                      <a:r>
                        <a:rPr lang="en-GB" dirty="0" err="1"/>
                        <a:t>onderwerp</a:t>
                      </a:r>
                      <a:r>
                        <a:rPr lang="en-GB" dirty="0"/>
                        <a:t>?</a:t>
                      </a:r>
                    </a:p>
                    <a:p>
                      <a:endParaRPr lang="en-GB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Wie</a:t>
                      </a:r>
                      <a:r>
                        <a:rPr lang="en-GB" b="1" dirty="0"/>
                        <a:t>/ </a:t>
                      </a:r>
                      <a:r>
                        <a:rPr lang="en-GB" b="1" dirty="0" err="1"/>
                        <a:t>wat</a:t>
                      </a:r>
                      <a:r>
                        <a:rPr lang="en-GB" b="1" dirty="0"/>
                        <a:t> </a:t>
                      </a:r>
                      <a:r>
                        <a:rPr lang="en-GB" dirty="0"/>
                        <a:t>+ WWG + OND?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Waar</a:t>
                      </a:r>
                      <a:r>
                        <a:rPr lang="en-GB" b="1" dirty="0"/>
                        <a:t> </a:t>
                      </a:r>
                      <a:r>
                        <a:rPr lang="en-GB" dirty="0" err="1"/>
                        <a:t>gebeurt</a:t>
                      </a:r>
                      <a:r>
                        <a:rPr lang="en-GB" dirty="0"/>
                        <a:t> het?</a:t>
                      </a:r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Wanneer</a:t>
                      </a:r>
                      <a:r>
                        <a:rPr lang="en-GB" b="1" dirty="0"/>
                        <a:t> </a:t>
                      </a:r>
                      <a:r>
                        <a:rPr lang="en-GB" dirty="0" err="1"/>
                        <a:t>gebeurt</a:t>
                      </a:r>
                      <a:r>
                        <a:rPr lang="en-GB" dirty="0"/>
                        <a:t> het?</a:t>
                      </a:r>
                    </a:p>
                    <a:p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483452"/>
              </p:ext>
            </p:extLst>
          </p:nvPr>
        </p:nvGraphicFramePr>
        <p:xfrm>
          <a:off x="467544" y="4149080"/>
          <a:ext cx="82296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425642510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8891393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28048974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8229924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260822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need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a phone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 my hand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now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03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078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The girl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is eating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b="0" dirty="0"/>
                        <a:t>a cake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 the garden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as we speak.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066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02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01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Grammar: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431506" y="1412776"/>
            <a:ext cx="8229600" cy="5112568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797932"/>
              </p:ext>
            </p:extLst>
          </p:nvPr>
        </p:nvGraphicFramePr>
        <p:xfrm>
          <a:off x="467544" y="1484784"/>
          <a:ext cx="8198840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9768">
                  <a:extLst>
                    <a:ext uri="{9D8B030D-6E8A-4147-A177-3AD203B41FA5}">
                      <a16:colId xmlns:a16="http://schemas.microsoft.com/office/drawing/2014/main" val="4263616656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3683582263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2314678084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3846912533"/>
                    </a:ext>
                  </a:extLst>
                </a:gridCol>
                <a:gridCol w="1639768">
                  <a:extLst>
                    <a:ext uri="{9D8B030D-6E8A-4147-A177-3AD203B41FA5}">
                      <a16:colId xmlns:a16="http://schemas.microsoft.com/office/drawing/2014/main" val="3056751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Onderwerp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err="1"/>
                        <a:t>Werkwoordelijk</a:t>
                      </a:r>
                      <a:r>
                        <a:rPr lang="en-GB" sz="1700" dirty="0"/>
                        <a:t> </a:t>
                      </a:r>
                      <a:r>
                        <a:rPr lang="en-GB" sz="1700" dirty="0" err="1"/>
                        <a:t>gezegde</a:t>
                      </a:r>
                      <a:endParaRPr lang="en-GB" sz="1700" dirty="0"/>
                    </a:p>
                    <a:p>
                      <a:r>
                        <a:rPr lang="en-GB" sz="1700" i="1" dirty="0"/>
                        <a:t>(</a:t>
                      </a:r>
                      <a:r>
                        <a:rPr lang="en-GB" sz="1700" i="1" dirty="0" err="1"/>
                        <a:t>Ook</a:t>
                      </a:r>
                      <a:r>
                        <a:rPr lang="en-GB" sz="1700" i="1" dirty="0"/>
                        <a:t> PV</a:t>
                      </a:r>
                      <a:r>
                        <a:rPr lang="en-GB" sz="1700" i="1" baseline="0" dirty="0"/>
                        <a:t> </a:t>
                      </a:r>
                      <a:r>
                        <a:rPr lang="en-GB" sz="1700" i="1" baseline="0" dirty="0" err="1"/>
                        <a:t>dus</a:t>
                      </a:r>
                      <a:r>
                        <a:rPr lang="en-GB" sz="1700" i="1" baseline="0" dirty="0"/>
                        <a:t>)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Lijdend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en</a:t>
                      </a:r>
                      <a:r>
                        <a:rPr lang="en-GB" baseline="0" dirty="0"/>
                        <a:t>/of </a:t>
                      </a:r>
                      <a:r>
                        <a:rPr lang="en-GB" baseline="0" dirty="0" err="1"/>
                        <a:t>meewerkend</a:t>
                      </a:r>
                      <a:r>
                        <a:rPr lang="en-GB" baseline="0" dirty="0"/>
                        <a:t> </a:t>
                      </a:r>
                      <a:r>
                        <a:rPr lang="en-GB" baseline="0" dirty="0" err="1"/>
                        <a:t>voorwerp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Bijwoordelijke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bepaling</a:t>
                      </a:r>
                      <a:r>
                        <a:rPr lang="en-GB" dirty="0"/>
                        <a:t>:</a:t>
                      </a:r>
                    </a:p>
                    <a:p>
                      <a:r>
                        <a:rPr lang="en-GB" dirty="0" err="1"/>
                        <a:t>Waar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Bijwoordelijke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bepaling</a:t>
                      </a:r>
                      <a:r>
                        <a:rPr lang="en-GB" dirty="0"/>
                        <a:t>:</a:t>
                      </a:r>
                    </a:p>
                    <a:p>
                      <a:r>
                        <a:rPr lang="en-GB" dirty="0" err="1"/>
                        <a:t>Wanneer</a:t>
                      </a:r>
                      <a:endParaRPr lang="en-GB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51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 err="1"/>
                        <a:t>Wie</a:t>
                      </a:r>
                      <a:r>
                        <a:rPr lang="en-GB" sz="1800" dirty="0"/>
                        <a:t> of </a:t>
                      </a:r>
                      <a:r>
                        <a:rPr lang="en-GB" sz="1800" dirty="0" err="1"/>
                        <a:t>wat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i="0" dirty="0" err="1"/>
                        <a:t>Alle</a:t>
                      </a:r>
                      <a:r>
                        <a:rPr lang="en-GB" sz="1800" i="0" baseline="0" dirty="0"/>
                        <a:t> </a:t>
                      </a:r>
                      <a:r>
                        <a:rPr lang="en-GB" sz="1800" i="0" baseline="0" dirty="0" err="1"/>
                        <a:t>ww</a:t>
                      </a:r>
                      <a:r>
                        <a:rPr lang="en-GB" sz="1800" i="0" baseline="0" dirty="0"/>
                        <a:t> in de </a:t>
                      </a:r>
                      <a:r>
                        <a:rPr lang="en-GB" sz="1800" i="0" baseline="0" dirty="0" err="1"/>
                        <a:t>zin</a:t>
                      </a:r>
                      <a:r>
                        <a:rPr lang="en-GB" sz="1800" i="0" baseline="0" dirty="0"/>
                        <a:t>.</a:t>
                      </a:r>
                      <a:endParaRPr lang="en-GB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Wie</a:t>
                      </a:r>
                      <a:r>
                        <a:rPr lang="en-GB" sz="1800" dirty="0"/>
                        <a:t> of </a:t>
                      </a:r>
                      <a:r>
                        <a:rPr lang="en-GB" sz="1800" dirty="0" err="1"/>
                        <a:t>wat</a:t>
                      </a:r>
                      <a:r>
                        <a:rPr lang="en-GB" sz="1800" dirty="0"/>
                        <a:t> + WWG + OND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Plaats</a:t>
                      </a:r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 err="1"/>
                        <a:t>Tijd</a:t>
                      </a:r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0193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Wie</a:t>
                      </a:r>
                      <a:r>
                        <a:rPr lang="en-GB" b="1" dirty="0"/>
                        <a:t>/ </a:t>
                      </a:r>
                      <a:r>
                        <a:rPr lang="en-GB" b="1" dirty="0" err="1"/>
                        <a:t>wat</a:t>
                      </a:r>
                      <a:r>
                        <a:rPr lang="en-GB" b="1" dirty="0"/>
                        <a:t> 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doet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wat</a:t>
                      </a:r>
                      <a:r>
                        <a:rPr lang="en-GB" dirty="0"/>
                        <a:t> in de </a:t>
                      </a:r>
                      <a:r>
                        <a:rPr lang="en-GB" dirty="0" err="1"/>
                        <a:t>zin</a:t>
                      </a:r>
                      <a:r>
                        <a:rPr lang="en-GB" baseline="0" dirty="0"/>
                        <a:t> </a:t>
                      </a:r>
                      <a:r>
                        <a:rPr lang="en-GB" dirty="0" err="1"/>
                        <a:t>gebeurd</a:t>
                      </a:r>
                      <a:r>
                        <a:rPr lang="en-GB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Wat</a:t>
                      </a:r>
                      <a:r>
                        <a:rPr lang="en-GB" b="1" dirty="0"/>
                        <a:t> </a:t>
                      </a:r>
                      <a:r>
                        <a:rPr lang="en-GB" dirty="0" err="1"/>
                        <a:t>doet</a:t>
                      </a:r>
                      <a:r>
                        <a:rPr lang="en-GB" dirty="0"/>
                        <a:t> het </a:t>
                      </a:r>
                      <a:r>
                        <a:rPr lang="en-GB" dirty="0" err="1"/>
                        <a:t>onderwerp</a:t>
                      </a:r>
                      <a:r>
                        <a:rPr lang="en-GB" dirty="0"/>
                        <a:t>?</a:t>
                      </a:r>
                    </a:p>
                    <a:p>
                      <a:endParaRPr lang="en-GB" sz="18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Wie</a:t>
                      </a:r>
                      <a:r>
                        <a:rPr lang="en-GB" b="1" dirty="0"/>
                        <a:t>/ </a:t>
                      </a:r>
                      <a:r>
                        <a:rPr lang="en-GB" b="1" dirty="0" err="1"/>
                        <a:t>wat</a:t>
                      </a:r>
                      <a:r>
                        <a:rPr lang="en-GB" b="1" dirty="0"/>
                        <a:t> </a:t>
                      </a:r>
                      <a:r>
                        <a:rPr lang="en-GB" dirty="0"/>
                        <a:t>+ WWG + OND?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err="1"/>
                        <a:t>Waar</a:t>
                      </a:r>
                      <a:r>
                        <a:rPr lang="en-GB" b="1" dirty="0"/>
                        <a:t> </a:t>
                      </a:r>
                      <a:r>
                        <a:rPr lang="en-GB" dirty="0" err="1"/>
                        <a:t>gebeurt</a:t>
                      </a:r>
                      <a:r>
                        <a:rPr lang="en-GB" dirty="0"/>
                        <a:t> het?</a:t>
                      </a:r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err="1"/>
                        <a:t>Wanneer</a:t>
                      </a:r>
                      <a:r>
                        <a:rPr lang="en-GB" b="1" dirty="0"/>
                        <a:t> </a:t>
                      </a:r>
                      <a:r>
                        <a:rPr lang="en-GB" dirty="0" err="1"/>
                        <a:t>gebeurt</a:t>
                      </a:r>
                      <a:r>
                        <a:rPr lang="en-GB" dirty="0"/>
                        <a:t> het?</a:t>
                      </a:r>
                    </a:p>
                    <a:p>
                      <a:endParaRPr lang="en-GB" sz="18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12993"/>
              </p:ext>
            </p:extLst>
          </p:nvPr>
        </p:nvGraphicFramePr>
        <p:xfrm>
          <a:off x="467544" y="4149080"/>
          <a:ext cx="8229600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425642510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8891393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28048974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98229924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2608220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Himani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lives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in Dublin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03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bought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new phone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last month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0780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She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‘ll be 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here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tomorrow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0066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went 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home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at eight o’clock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011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He 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bought 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 phone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at Harrods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last week</a:t>
                      </a:r>
                      <a:endParaRPr lang="en-GB" b="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4023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431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Grammatica</a:t>
            </a:r>
            <a:r>
              <a:rPr lang="en-GB" dirty="0"/>
              <a:t>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Assignments</a:t>
            </a:r>
          </a:p>
          <a:p>
            <a:r>
              <a:rPr lang="en-GB" dirty="0"/>
              <a:t>Assignment A and B on your own</a:t>
            </a:r>
          </a:p>
          <a:p>
            <a:r>
              <a:rPr lang="en-GB" dirty="0"/>
              <a:t>If it is too easy you can go ahead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A and B</a:t>
            </a:r>
          </a:p>
          <a:p>
            <a:r>
              <a:rPr lang="en-GB" dirty="0"/>
              <a:t>Make the first two sentences together</a:t>
            </a:r>
          </a:p>
          <a:p>
            <a:r>
              <a:rPr lang="en-GB" dirty="0"/>
              <a:t>Do the rest on your own</a:t>
            </a:r>
          </a:p>
          <a:p>
            <a:r>
              <a:rPr lang="en-GB" dirty="0"/>
              <a:t>We’ll check in 5 to 10 minutes</a:t>
            </a:r>
          </a:p>
          <a:p>
            <a:endParaRPr lang="en-GB" dirty="0"/>
          </a:p>
          <a:p>
            <a:r>
              <a:rPr lang="en-GB" dirty="0"/>
              <a:t>If you need help – let me know</a:t>
            </a:r>
          </a:p>
          <a:p>
            <a:r>
              <a:rPr lang="en-GB" dirty="0"/>
              <a:t>When you’re done – let me know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/>
              <a:t>Assignment C </a:t>
            </a:r>
          </a:p>
          <a:p>
            <a:r>
              <a:rPr lang="en-GB" dirty="0"/>
              <a:t>You have 10 minutes</a:t>
            </a:r>
          </a:p>
          <a:p>
            <a:r>
              <a:rPr lang="en-GB" dirty="0"/>
              <a:t>We’ll check in 5 minutes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856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Grammatica</a:t>
            </a:r>
            <a:r>
              <a:rPr lang="en-GB" dirty="0"/>
              <a:t>: </a:t>
            </a:r>
            <a:r>
              <a:rPr lang="en-GB" dirty="0" err="1"/>
              <a:t>Woordvolgorde</a:t>
            </a:r>
            <a:r>
              <a:rPr lang="en-GB" dirty="0"/>
              <a:t> 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Assignment C</a:t>
            </a:r>
          </a:p>
          <a:p>
            <a:pPr marL="457200" indent="-457200">
              <a:buAutoNum type="arabicPeriod"/>
            </a:pPr>
            <a:r>
              <a:rPr lang="en-GB" dirty="0"/>
              <a:t>I’m worried about this kind of hurricane warning.</a:t>
            </a:r>
          </a:p>
          <a:p>
            <a:pPr marL="457200" indent="-457200">
              <a:buAutoNum type="arabicPeriod"/>
            </a:pPr>
            <a:r>
              <a:rPr lang="en-GB" dirty="0"/>
              <a:t>They’re evacuating all houses along the coastline.</a:t>
            </a:r>
          </a:p>
          <a:p>
            <a:pPr marL="457200" indent="-457200">
              <a:buAutoNum type="arabicPeriod"/>
            </a:pPr>
            <a:r>
              <a:rPr lang="en-GB" dirty="0"/>
              <a:t>It was too dangerous to go outside.</a:t>
            </a:r>
          </a:p>
          <a:p>
            <a:pPr marL="457200" indent="-457200">
              <a:buAutoNum type="arabicPeriod"/>
            </a:pPr>
            <a:r>
              <a:rPr lang="en-GB" dirty="0"/>
              <a:t>The high winds destroyed her family’s barn.</a:t>
            </a:r>
          </a:p>
          <a:p>
            <a:pPr marL="457200" indent="-457200">
              <a:buAutoNum type="arabicPeriod"/>
            </a:pPr>
            <a:r>
              <a:rPr lang="en-GB" dirty="0"/>
              <a:t>Maybe the wind will damage a few boats.</a:t>
            </a:r>
          </a:p>
          <a:p>
            <a:pPr marL="457200" indent="-457200">
              <a:buAutoNum type="arabicPeriod"/>
            </a:pPr>
            <a:r>
              <a:rPr lang="en-GB" dirty="0"/>
              <a:t>I went to a pub last week.</a:t>
            </a:r>
          </a:p>
          <a:p>
            <a:pPr marL="457200" indent="-457200">
              <a:buAutoNum type="arabicPeriod"/>
            </a:pPr>
            <a:r>
              <a:rPr lang="en-GB" dirty="0"/>
              <a:t>They met there on Saturday.</a:t>
            </a:r>
          </a:p>
          <a:p>
            <a:pPr marL="457200" indent="-457200">
              <a:buAutoNum type="arabicPeriod"/>
            </a:pPr>
            <a:r>
              <a:rPr lang="en-GB" dirty="0"/>
              <a:t>He sent me lots of messages on my phone yesterday.</a:t>
            </a:r>
          </a:p>
          <a:p>
            <a:pPr marL="457200" indent="-457200">
              <a:buAutoNum type="arabicPeriod"/>
            </a:pPr>
            <a:r>
              <a:rPr lang="en-GB" dirty="0"/>
              <a:t>I called her at home at 4 pm .</a:t>
            </a:r>
          </a:p>
          <a:p>
            <a:pPr marL="457200" indent="-457200">
              <a:buAutoNum type="arabicPeriod"/>
            </a:pPr>
            <a:r>
              <a:rPr lang="en-GB" dirty="0"/>
              <a:t>We are going to do that tomorrow.</a:t>
            </a:r>
          </a:p>
        </p:txBody>
      </p:sp>
    </p:spTree>
    <p:extLst>
      <p:ext uri="{BB962C8B-B14F-4D97-AF65-F5344CB8AC3E}">
        <p14:creationId xmlns:p14="http://schemas.microsoft.com/office/powerpoint/2010/main" val="40322556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1723</TotalTime>
  <Words>656</Words>
  <Application>Microsoft Office PowerPoint</Application>
  <PresentationFormat>Diavoorstelling (4:3)</PresentationFormat>
  <Paragraphs>206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Candara</vt:lpstr>
      <vt:lpstr>Kantoorthema</vt:lpstr>
      <vt:lpstr>Timeline</vt:lpstr>
      <vt:lpstr>Oral exams</vt:lpstr>
      <vt:lpstr>Grammar: Woordvolgorde </vt:lpstr>
      <vt:lpstr>Grammar: Woordvolgorde </vt:lpstr>
      <vt:lpstr>Grammar: Woordvolgorde </vt:lpstr>
      <vt:lpstr>Grammar: Woordvolgorde </vt:lpstr>
      <vt:lpstr>Grammar: Woordvolgorde </vt:lpstr>
      <vt:lpstr>Grammatica: Woordvolgorde </vt:lpstr>
      <vt:lpstr>Grammatica: Woordvolgorde </vt:lpstr>
      <vt:lpstr>Grammatica: Woordvolgorde </vt:lpstr>
      <vt:lpstr>Work on your own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</cp:lastModifiedBy>
  <cp:revision>92</cp:revision>
  <dcterms:created xsi:type="dcterms:W3CDTF">2017-08-29T19:23:49Z</dcterms:created>
  <dcterms:modified xsi:type="dcterms:W3CDTF">2020-11-25T13:51:01Z</dcterms:modified>
</cp:coreProperties>
</file>